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5" r:id="rId4"/>
    <p:sldId id="296" r:id="rId5"/>
    <p:sldId id="278" r:id="rId6"/>
    <p:sldId id="288" r:id="rId7"/>
    <p:sldId id="266" r:id="rId8"/>
    <p:sldId id="297" r:id="rId9"/>
    <p:sldId id="304" r:id="rId10"/>
    <p:sldId id="293" r:id="rId11"/>
    <p:sldId id="294" r:id="rId12"/>
    <p:sldId id="275" r:id="rId13"/>
    <p:sldId id="302" r:id="rId14"/>
    <p:sldId id="305" r:id="rId15"/>
    <p:sldId id="306" r:id="rId16"/>
    <p:sldId id="307" r:id="rId17"/>
    <p:sldId id="308" r:id="rId18"/>
    <p:sldId id="309" r:id="rId19"/>
    <p:sldId id="31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629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650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657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402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423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18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934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441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50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225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629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8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716">
              <a:schemeClr val="accent4">
                <a:lumMod val="40000"/>
                <a:lumOff val="60000"/>
                <a:alpha val="49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  <a:alpha val="32000"/>
              </a:schemeClr>
            </a:gs>
            <a:gs pos="100000">
              <a:schemeClr val="accent4">
                <a:lumMod val="50000"/>
                <a:alpha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97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0611" y="340822"/>
            <a:ext cx="8778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общеразвивающего вида «Семицветик»</a:t>
            </a:r>
          </a:p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Андра, Октябрьский район, ХМАО-Югра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9249" y="1264152"/>
            <a:ext cx="839585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ТЕМАТИЧЕСКИЙ ПРОЕКТ</a:t>
            </a:r>
          </a:p>
          <a:p>
            <a:pPr algn="ctr"/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«Известные  люди искусства»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3886" y="5861785"/>
            <a:ext cx="10905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Составители: Гарболинская С.С., воспитанники старшей группы «Маленькая страна»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ноябрь, 2022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355" y="2402925"/>
            <a:ext cx="4713641" cy="3121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7172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346" y="190661"/>
            <a:ext cx="10515600" cy="97697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Игры с кинетическим песком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87" y="3240000"/>
            <a:ext cx="4329954" cy="324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442" y="1167639"/>
            <a:ext cx="4329954" cy="32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46" y="2998955"/>
            <a:ext cx="4329954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8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27" y="1337876"/>
            <a:ext cx="2028677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user\Desktop\старшая 2022-2023 2\фото октябрь\16653922117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022" y="4051076"/>
            <a:ext cx="456452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старшая 2022-2023 2\фото октябрь\16653947179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00" y="-4686300"/>
            <a:ext cx="384884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старшая 2022-2023 2\фото октябрь\16653947179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9300" y="-7467600"/>
            <a:ext cx="2155034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старшая 2022-2023 2\фото октябрь\16653947179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00" y="-4686300"/>
            <a:ext cx="384884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228" y="451076"/>
            <a:ext cx="2424414" cy="32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88" y="3871076"/>
            <a:ext cx="3367742" cy="252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674" y="1171076"/>
            <a:ext cx="2886636" cy="216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89670" y="490672"/>
            <a:ext cx="5516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Самостоятельные игры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592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1516" y="527358"/>
            <a:ext cx="10515600" cy="873740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«Знакомство и изготовление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ьютоновской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жидкость»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29" y="3206980"/>
            <a:ext cx="4329954" cy="32400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858" y="1585349"/>
            <a:ext cx="432911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448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344" y="893917"/>
            <a:ext cx="2425700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2743814"/>
            <a:ext cx="2425700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5" y="1806575"/>
            <a:ext cx="432911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365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848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Артикуляционная гимнастика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58" y="3180000"/>
            <a:ext cx="3848848" cy="28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98" y="1243897"/>
            <a:ext cx="3848848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71" y="1243897"/>
            <a:ext cx="3848848" cy="28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381" y="3180000"/>
            <a:ext cx="384884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03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4606" y="365126"/>
            <a:ext cx="5469194" cy="186188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Посещение интерактивной выставки «Фантазии из дерева»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07" y="353961"/>
            <a:ext cx="3367742" cy="25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66" y="3011188"/>
            <a:ext cx="4329954" cy="32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88" y="3011188"/>
            <a:ext cx="2424414" cy="324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549" y="3011188"/>
            <a:ext cx="4329954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09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2009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Подвижные игры и поздравления именинников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11" y="3524865"/>
            <a:ext cx="3848848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023" y="3524865"/>
            <a:ext cx="3848848" cy="28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05" y="1281252"/>
            <a:ext cx="3848848" cy="28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737" y="1281252"/>
            <a:ext cx="384884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0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474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Просмотр кукольного театра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00" y="1301546"/>
            <a:ext cx="3367742" cy="25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7"/>
          <a:stretch/>
        </p:blipFill>
        <p:spPr>
          <a:xfrm>
            <a:off x="6271944" y="4043033"/>
            <a:ext cx="5213811" cy="25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755" y="1301546"/>
            <a:ext cx="5600000" cy="25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03" r="-1"/>
          <a:stretch/>
        </p:blipFill>
        <p:spPr>
          <a:xfrm>
            <a:off x="700077" y="4043033"/>
            <a:ext cx="5406904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4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459" y="516193"/>
            <a:ext cx="10515600" cy="87015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абота с интерактивной панелью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386" y="2743394"/>
            <a:ext cx="4329954" cy="32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484" y="1566038"/>
            <a:ext cx="4329954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2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9998"/>
          </a:xfrm>
        </p:spPr>
        <p:txBody>
          <a:bodyPr>
            <a:normAutofit/>
          </a:bodyPr>
          <a:lstStyle/>
          <a:p>
            <a:pPr algn="ctr"/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Прогулка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731" y="2359743"/>
            <a:ext cx="4811060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34" y="1371601"/>
            <a:ext cx="481106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38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266678"/>
              </p:ext>
            </p:extLst>
          </p:nvPr>
        </p:nvGraphicFramePr>
        <p:xfrm>
          <a:off x="1128712" y="719665"/>
          <a:ext cx="9901241" cy="4531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26"/>
                <a:gridCol w="1357312"/>
                <a:gridCol w="5068493"/>
                <a:gridCol w="2475310"/>
              </a:tblGrid>
              <a:tr h="1026055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Неделя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Итоговые мероприятия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2605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Известные люди искусства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Образовательные: 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Знакомить детей с жанрами музыки (песня, танец, марш).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Знакомить детей с творчеством писателей, поэтов, композиторов.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Совершенствовать монологическую и диалогическую речь.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Развивающие: 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Развивать умение поддерживать беседу.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Обращать внимание детей на отличия предметов по форме, размеру, цвету, оттенку и т.д.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Развивать чувство ритма, умение через движение передавать эмоции, чувства.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Воспитательные: 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Формировать эмоциональный отклик на произведение, умение различать веселое произведение от грустного.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Воспитывать чувство сопереживания героям произведений.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Формировать навыки видеть прекрасное в обычном.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Проектная деятельность:</a:t>
                      </a:r>
                    </a:p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«Известные люди моей страны» (художники, поэты, писатели, композиторы)</a:t>
                      </a:r>
                    </a:p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«Моя любимая сказка» (русская народная, хантыйская, авторская) </a:t>
                      </a:r>
                    </a:p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5614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 txBox="1">
            <a:spLocks noGrp="1"/>
          </p:cNvSpPr>
          <p:nvPr>
            <p:ph type="title"/>
          </p:nvPr>
        </p:nvSpPr>
        <p:spPr>
          <a:xfrm>
            <a:off x="960355" y="436893"/>
            <a:ext cx="105156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Оригами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«Пианино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069" y="978426"/>
            <a:ext cx="3848841" cy="28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702" y="3106528"/>
            <a:ext cx="3848841" cy="28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37" y="953960"/>
            <a:ext cx="384884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7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388" y="2654903"/>
            <a:ext cx="4329954" cy="324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459" y="1034903"/>
            <a:ext cx="4329954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68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62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Работа по теме: 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«Известные люди искусства»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62" y="3200400"/>
            <a:ext cx="3848848" cy="28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39" y="972115"/>
            <a:ext cx="3848848" cy="288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01" y="3200400"/>
            <a:ext cx="384884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42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71" y="914400"/>
            <a:ext cx="3848848" cy="288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880000"/>
            <a:ext cx="384884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22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999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центре познания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201" y="1277070"/>
            <a:ext cx="3232552" cy="43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43" y="1637070"/>
            <a:ext cx="481106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6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193" y="2425161"/>
            <a:ext cx="4811060" cy="36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80" y="625161"/>
            <a:ext cx="481106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58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30" y="150000"/>
            <a:ext cx="4329954" cy="324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334" y="2571251"/>
            <a:ext cx="4329954" cy="324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807" y="3642852"/>
            <a:ext cx="2156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7852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6000</TotalTime>
  <Words>231</Words>
  <Application>Microsoft Office PowerPoint</Application>
  <PresentationFormat>Произвольный</PresentationFormat>
  <Paragraphs>40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Оригами «Пианино</vt:lpstr>
      <vt:lpstr>Презентация PowerPoint</vt:lpstr>
      <vt:lpstr>Работа по теме:  «Известные люди искусства» </vt:lpstr>
      <vt:lpstr>Презентация PowerPoint</vt:lpstr>
      <vt:lpstr>Работа в центре познания</vt:lpstr>
      <vt:lpstr>Презентация PowerPoint</vt:lpstr>
      <vt:lpstr>Презентация PowerPoint</vt:lpstr>
      <vt:lpstr>Игры с кинетическим песком</vt:lpstr>
      <vt:lpstr>Презентация PowerPoint</vt:lpstr>
      <vt:lpstr>Экспериментирование «Знакомство и изготовление  Ньютоновской жидкость»</vt:lpstr>
      <vt:lpstr>Презентация PowerPoint</vt:lpstr>
      <vt:lpstr>Артикуляционная гимнастика</vt:lpstr>
      <vt:lpstr>Посещение интерактивной выставки «Фантазии из дерева»</vt:lpstr>
      <vt:lpstr>Подвижные игры и поздравления именинников</vt:lpstr>
      <vt:lpstr>Просмотр кукольного театра</vt:lpstr>
      <vt:lpstr> Работа с интерактивной панелью</vt:lpstr>
      <vt:lpstr>Прогулка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</dc:creator>
  <cp:lastModifiedBy>Светлана</cp:lastModifiedBy>
  <cp:revision>97</cp:revision>
  <dcterms:created xsi:type="dcterms:W3CDTF">2018-10-04T08:35:51Z</dcterms:created>
  <dcterms:modified xsi:type="dcterms:W3CDTF">2023-06-19T05:27:59Z</dcterms:modified>
</cp:coreProperties>
</file>